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44" autoAdjust="0"/>
    <p:restoredTop sz="86364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09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Δυνατότητες χρηματοδότησης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29C1AF"/>
                </a:solidFill>
              </a:rPr>
              <a:t>εξωτερική χρηματοδότηση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Επιλογές για εξωτερική χρηματοδότηση</a:t>
            </a:r>
            <a:r>
              <a:rPr lang="sk-SK" sz="2800" dirty="0" smtClean="0"/>
              <a:t>:</a:t>
            </a:r>
            <a:endParaRPr lang="sk-SK" sz="2800" dirty="0"/>
          </a:p>
          <a:p>
            <a:pPr lvl="1"/>
            <a:r>
              <a:rPr lang="el-GR" sz="2600" dirty="0" smtClean="0"/>
              <a:t>οικογένεια</a:t>
            </a:r>
            <a:r>
              <a:rPr lang="en-GB" sz="2600" dirty="0" smtClean="0"/>
              <a:t>, </a:t>
            </a:r>
            <a:r>
              <a:rPr lang="el-GR" sz="2600" dirty="0" smtClean="0"/>
              <a:t>φίλοι</a:t>
            </a:r>
            <a:r>
              <a:rPr lang="en-GB" sz="2600" dirty="0" smtClean="0"/>
              <a:t> </a:t>
            </a:r>
            <a:r>
              <a:rPr lang="el-GR" sz="2600" dirty="0" smtClean="0"/>
              <a:t>και γνωστοί</a:t>
            </a:r>
            <a:r>
              <a:rPr lang="en-GB" sz="2600" dirty="0" smtClean="0"/>
              <a:t> – </a:t>
            </a:r>
            <a:r>
              <a:rPr lang="el-GR" sz="2600" dirty="0" smtClean="0"/>
              <a:t>συνήθως μέσω προσωπικών επαφών</a:t>
            </a:r>
            <a:endParaRPr lang="en-GB" sz="2600" dirty="0"/>
          </a:p>
          <a:p>
            <a:pPr lvl="1"/>
            <a:r>
              <a:rPr lang="el-GR" sz="2600" dirty="0" smtClean="0"/>
              <a:t>Επιχειρηματικοί άγγελοι</a:t>
            </a:r>
            <a:endParaRPr lang="sk-SK" sz="2600" dirty="0"/>
          </a:p>
          <a:p>
            <a:pPr lvl="1"/>
            <a:r>
              <a:rPr lang="el-GR" sz="2600" dirty="0" smtClean="0"/>
              <a:t>Συμμετοχική χρηματοδότηση</a:t>
            </a:r>
            <a:endParaRPr lang="sk-SK" sz="2600" dirty="0"/>
          </a:p>
          <a:p>
            <a:pPr lvl="1"/>
            <a:r>
              <a:rPr lang="el-GR" sz="2600" dirty="0"/>
              <a:t>περιστασιακές πηγές χρηματοδότησης υπό μορφή διαφόρων προγραμμάτων επιδοτήσεων και διαγωνισμών που έχουν σχεδιαστεί για νεοσύστατες επιχειρήσεις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Οικογένεια</a:t>
            </a:r>
            <a:r>
              <a:rPr lang="en-GB" dirty="0" smtClean="0"/>
              <a:t> </a:t>
            </a:r>
            <a:r>
              <a:rPr lang="el-GR" dirty="0" smtClean="0"/>
              <a:t>και</a:t>
            </a:r>
            <a:r>
              <a:rPr lang="en-GB" dirty="0" smtClean="0"/>
              <a:t> </a:t>
            </a:r>
            <a:r>
              <a:rPr lang="el-GR" dirty="0" smtClean="0"/>
              <a:t>γνωριμίες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/>
              <a:t>η οικογένεια και οι στενοί φίλοι μπορούν </a:t>
            </a:r>
            <a:r>
              <a:rPr lang="el-GR" dirty="0" smtClean="0"/>
              <a:t>να δώσουν </a:t>
            </a:r>
            <a:r>
              <a:rPr lang="el-GR" dirty="0"/>
              <a:t>μέρος </a:t>
            </a:r>
            <a:r>
              <a:rPr lang="el-GR" dirty="0" smtClean="0"/>
              <a:t>του κεφαλαίου </a:t>
            </a:r>
            <a:r>
              <a:rPr lang="el-GR" dirty="0"/>
              <a:t>για να </a:t>
            </a:r>
            <a:r>
              <a:rPr lang="el-GR" dirty="0" smtClean="0"/>
              <a:t>ξεκινήσει η </a:t>
            </a:r>
            <a:r>
              <a:rPr lang="el-GR" dirty="0"/>
              <a:t>επιχείρηση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ο τρόπος χρηματοδότησης χρησιμοποιείται κυρίως στο αρχικό </a:t>
            </a:r>
            <a:r>
              <a:rPr lang="el-GR" dirty="0" smtClean="0"/>
              <a:t>στάδιο </a:t>
            </a:r>
            <a:r>
              <a:rPr lang="el-GR" dirty="0"/>
              <a:t>της </a:t>
            </a:r>
            <a:r>
              <a:rPr lang="el-GR" dirty="0" smtClean="0"/>
              <a:t>επιχείρησης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Κάποιο στοιχείο ότι η νεοσύστατη επιχείρηση έχει βασικό κεφάλαιο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l-GR" b="1" dirty="0" smtClean="0"/>
              <a:t>Επιχειρηματικοί άγγελοι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Άτομο, ομάδα ή κλασική εταιρεία που χρηματοδοτεί νεοσύστατες επιχειρήσεις από δικές του πηγές. Απαιτούνται συγκεκρι</a:t>
            </a:r>
            <a:r>
              <a:rPr lang="el-GR" dirty="0" smtClean="0"/>
              <a:t>μένες </a:t>
            </a:r>
            <a:r>
              <a:rPr lang="el-GR" dirty="0"/>
              <a:t>συνθήκες όπως μέρος της ιδιοκτησίας στις </a:t>
            </a:r>
            <a:r>
              <a:rPr lang="el-GR" dirty="0" smtClean="0"/>
              <a:t>νεοσύστατες επιχειρήσεις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εκτός από τη χρηματοδοτική στήριξη, καθοδηγούν την </a:t>
            </a:r>
            <a:r>
              <a:rPr lang="el-GR" dirty="0" smtClean="0"/>
              <a:t>επιχείρηση, </a:t>
            </a:r>
            <a:r>
              <a:rPr lang="el-GR" dirty="0"/>
              <a:t>διορθώνουν τη λειτουργία τους αλλά και παρέχουν ένα δίκτυο σημαντικών επαφών, γνωστό και ως "έξυπνη χρηματοδότηση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l-GR" b="1" dirty="0"/>
              <a:t>Επιχειρηματικοί άγγελοι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Οι επαφές βρίσκονται μέσω εμπορικών σχέσεων ή του Δικτύου επιχειρηματικών αγγέλων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b="1" dirty="0" smtClean="0"/>
              <a:t>Δίκτυο επιχειρηματικών αγγέλων Σλοβακίας</a:t>
            </a:r>
            <a:r>
              <a:rPr lang="en-GB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l-GR" dirty="0"/>
              <a:t>μια ανεπίσημη πρωτοβουλία της Εθνικής Υπηρεσίας για την Ανάπτυξη των Μικρών και Μεσαίων Επιχειρήσεων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www.businessangels.sk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42angels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l-GR" dirty="0"/>
              <a:t>ιδιωτικό δίκτυο "επιχειρηματικοί άγγελοι" για τη δημιουργία νέων τεχνολογιών στη Σλοβακία και την </a:t>
            </a:r>
            <a:r>
              <a:rPr lang="el-GR" dirty="0" smtClean="0"/>
              <a:t>Τσεχία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www.42angels.sk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Neulogy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l-GR" dirty="0"/>
              <a:t>ιδιωτική συμβουλευτική εταιρεία που διευκολύνει την πρόσβαση στη χρηματοδότηση από τους τοπικούς «επιχειρηματικούς αγγέλους»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Επιχειρηματικά κεφάλαια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εξειδικευμένες επενδυτικές εταιρείες που επενδύουν σε εταιρείες με μεγάλες δυνατότητες αλλά υψηλού κινδύνου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συνήθως επενδύουν σε μεταγενέστερο στάδιο ως "επιχειρηματικοί άγγελοι"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Στρατηγικοί επενδυτές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οντότητες που δραστηριοποιούνται πλέον στον τομέα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μπορούν </a:t>
            </a:r>
            <a:r>
              <a:rPr lang="el-GR"/>
              <a:t>να </a:t>
            </a:r>
            <a:r>
              <a:rPr lang="el-GR" smtClean="0"/>
              <a:t>παρέχουν </a:t>
            </a:r>
            <a:r>
              <a:rPr lang="el-GR"/>
              <a:t>χρηματοδότηση στο πλαίσιο της κοινής επιχείρησης ή μεγαλύτερης διάρθρωσης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263</Words>
  <Application>Microsoft Office PowerPoint</Application>
  <PresentationFormat>On-screen Show (4:3)</PresentationFormat>
  <Paragraphs>37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Δυνατότητες χρηματοδότησης</vt:lpstr>
      <vt:lpstr>PowerPoint Presentation</vt:lpstr>
      <vt:lpstr>Οικογένεια και γνωριμίες</vt:lpstr>
      <vt:lpstr>Επιχειρηματικοί άγγελοι</vt:lpstr>
      <vt:lpstr>Επιχειρηματικοί άγγελοι</vt:lpstr>
      <vt:lpstr>Επιχειρηματικά κεφάλαια</vt:lpstr>
      <vt:lpstr>Στρατηγικοί επενδυτές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62</cp:revision>
  <dcterms:created xsi:type="dcterms:W3CDTF">2017-03-08T21:43:37Z</dcterms:created>
  <dcterms:modified xsi:type="dcterms:W3CDTF">2018-01-19T08:56:28Z</dcterms:modified>
</cp:coreProperties>
</file>